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8" r:id="rId2"/>
    <p:sldId id="259" r:id="rId3"/>
    <p:sldId id="257" r:id="rId4"/>
    <p:sldId id="256" r:id="rId5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E8D45B58-F7AB-4226-A50F-7AFFD12D443E}">
          <p14:sldIdLst>
            <p14:sldId id="258"/>
            <p14:sldId id="259"/>
          </p14:sldIdLst>
        </p14:section>
        <p14:section name="Sugestões de layout" id="{0C7D6627-E515-4FAA-A3E4-14AD70B5AF99}">
          <p14:sldIdLst>
            <p14:sldId id="257"/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669"/>
    <a:srgbClr val="5F1A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7" d="100"/>
          <a:sy n="17" d="100"/>
        </p:scale>
        <p:origin x="299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40159-6333-4D08-AE13-F2839B5E08EA}" type="datetimeFigureOut">
              <a:rPr lang="pt-BR" smtClean="0"/>
              <a:t>03/04/2024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20386-E8DA-4967-A80C-C02BA92177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8372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Duas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id="{CBE2CE06-ACDB-4C21-8194-701BEC6231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41" b="4992"/>
          <a:stretch/>
        </p:blipFill>
        <p:spPr>
          <a:xfrm>
            <a:off x="0" y="5809129"/>
            <a:ext cx="32399288" cy="35231295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59A1A9AD-65E0-49A2-BDB9-2ABFA24C6BB5}"/>
              </a:ext>
            </a:extLst>
          </p:cNvPr>
          <p:cNvSpPr txBox="1"/>
          <p:nvPr userDrawn="1"/>
        </p:nvSpPr>
        <p:spPr>
          <a:xfrm>
            <a:off x="-8512970" y="7099299"/>
            <a:ext cx="761365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400" dirty="0">
                <a:solidFill>
                  <a:srgbClr val="5F1A4F"/>
                </a:solidFill>
                <a:latin typeface="Montserrat Bold" panose="00000800000000000000" pitchFamily="2" charset="0"/>
              </a:rPr>
              <a:t>Na área ao lado, insira o título do pôster, o nome dos autores e seus vínculos profissionais.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E01B2A-2F9B-4982-864F-AA11556ABD3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98638" y="6363990"/>
            <a:ext cx="18792825" cy="138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>
                <a:solidFill>
                  <a:srgbClr val="5F1A4F"/>
                </a:solidFill>
                <a:latin typeface="Montserrat Bold" panose="00000800000000000000" pitchFamily="2" charset="0"/>
              </a:defRPr>
            </a:lvl1pPr>
            <a:lvl2pPr marL="1619951" indent="0">
              <a:buNone/>
              <a:defRPr sz="5400">
                <a:latin typeface="Montserrat Bold" panose="00000800000000000000" pitchFamily="2" charset="0"/>
              </a:defRPr>
            </a:lvl2pPr>
            <a:lvl3pPr marL="3239902" indent="0">
              <a:buNone/>
              <a:defRPr sz="5400">
                <a:latin typeface="Montserrat Bold" panose="00000800000000000000" pitchFamily="2" charset="0"/>
              </a:defRPr>
            </a:lvl3pPr>
            <a:lvl4pPr marL="4859853" indent="0">
              <a:buNone/>
              <a:defRPr sz="5400">
                <a:latin typeface="Montserrat Bold" panose="00000800000000000000" pitchFamily="2" charset="0"/>
              </a:defRPr>
            </a:lvl4pPr>
            <a:lvl5pPr marL="6479804" indent="0">
              <a:buNone/>
              <a:defRPr sz="5400">
                <a:latin typeface="Montserrat Bold" panose="00000800000000000000" pitchFamily="2" charset="0"/>
              </a:defRPr>
            </a:lvl5pPr>
          </a:lstStyle>
          <a:p>
            <a:pPr lvl="0"/>
            <a:r>
              <a:rPr lang="pt-BR" dirty="0"/>
              <a:t>Título do pôster</a:t>
            </a:r>
          </a:p>
        </p:txBody>
      </p:sp>
      <p:sp>
        <p:nvSpPr>
          <p:cNvPr id="15" name="Espaço Reservado para Texto 13">
            <a:extLst>
              <a:ext uri="{FF2B5EF4-FFF2-40B4-BE49-F238E27FC236}">
                <a16:creationId xmlns:a16="http://schemas.microsoft.com/office/drawing/2014/main" id="{BEE02715-AF8A-4DD0-8E78-B7FAEC713AF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98638" y="8857030"/>
            <a:ext cx="18792825" cy="138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bg2">
                    <a:lumMod val="50000"/>
                  </a:schemeClr>
                </a:solidFill>
                <a:latin typeface="Montserrat Bold" panose="00000800000000000000" pitchFamily="2" charset="0"/>
              </a:defRPr>
            </a:lvl1pPr>
            <a:lvl2pPr marL="1619951" indent="0">
              <a:buNone/>
              <a:defRPr sz="5400">
                <a:latin typeface="Montserrat Bold" panose="00000800000000000000" pitchFamily="2" charset="0"/>
              </a:defRPr>
            </a:lvl2pPr>
            <a:lvl3pPr marL="3239902" indent="0">
              <a:buNone/>
              <a:defRPr sz="5400">
                <a:latin typeface="Montserrat Bold" panose="00000800000000000000" pitchFamily="2" charset="0"/>
              </a:defRPr>
            </a:lvl3pPr>
            <a:lvl4pPr marL="4859853" indent="0">
              <a:buNone/>
              <a:defRPr sz="5400">
                <a:latin typeface="Montserrat Bold" panose="00000800000000000000" pitchFamily="2" charset="0"/>
              </a:defRPr>
            </a:lvl4pPr>
            <a:lvl5pPr marL="6479804" indent="0">
              <a:buNone/>
              <a:defRPr sz="5400">
                <a:latin typeface="Montserrat Bold" panose="00000800000000000000" pitchFamily="2" charset="0"/>
              </a:defRPr>
            </a:lvl5pPr>
          </a:lstStyle>
          <a:p>
            <a:pPr lvl="0"/>
            <a:r>
              <a:rPr lang="pt-BR" dirty="0"/>
              <a:t>Autores do pôster</a:t>
            </a:r>
          </a:p>
        </p:txBody>
      </p:sp>
      <p:sp>
        <p:nvSpPr>
          <p:cNvPr id="17" name="Espaço Reservado para Imagem 16">
            <a:extLst>
              <a:ext uri="{FF2B5EF4-FFF2-40B4-BE49-F238E27FC236}">
                <a16:creationId xmlns:a16="http://schemas.microsoft.com/office/drawing/2014/main" id="{7F4432C5-B8FA-424B-B475-728D12BF531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1817013" y="6299200"/>
            <a:ext cx="8783637" cy="442753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>
                <a:latin typeface="Montserrat" panose="00000500000000000000" pitchFamily="2" charset="0"/>
              </a:defRPr>
            </a:lvl1pPr>
          </a:lstStyle>
          <a:p>
            <a:r>
              <a:rPr lang="pt-BR" dirty="0"/>
              <a:t>Insira a marca da sua instituição aqui</a:t>
            </a:r>
          </a:p>
        </p:txBody>
      </p:sp>
      <p:sp>
        <p:nvSpPr>
          <p:cNvPr id="20" name="Espaço Reservado para Texto 19">
            <a:extLst>
              <a:ext uri="{FF2B5EF4-FFF2-40B4-BE49-F238E27FC236}">
                <a16:creationId xmlns:a16="http://schemas.microsoft.com/office/drawing/2014/main" id="{5F0FBEC9-0514-4E54-A487-E5F74C25689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98638" y="11950699"/>
            <a:ext cx="13752512" cy="25239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Insira o conteúdo do seu pôster nestas duas colunas </a:t>
            </a:r>
          </a:p>
        </p:txBody>
      </p:sp>
      <p:sp>
        <p:nvSpPr>
          <p:cNvPr id="23" name="Espaço Reservado para Texto 22">
            <a:extLst>
              <a:ext uri="{FF2B5EF4-FFF2-40B4-BE49-F238E27FC236}">
                <a16:creationId xmlns:a16="http://schemas.microsoft.com/office/drawing/2014/main" id="{83E8FC83-60B2-4C09-AF8D-6031C64C99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848138" y="11950700"/>
            <a:ext cx="13752512" cy="25239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pt-BR" sz="3200" dirty="0">
                <a:latin typeface="Montserrat" panose="00000500000000000000" pitchFamily="2" charset="0"/>
              </a:defRPr>
            </a:lvl1pPr>
          </a:lstStyle>
          <a:p>
            <a:pPr marL="809976" lvl="0" indent="-809976"/>
            <a:r>
              <a:rPr lang="pt-BR" dirty="0"/>
              <a:t>Insira o conteúdo do seu pôster nestas duas colunas</a:t>
            </a:r>
          </a:p>
        </p:txBody>
      </p:sp>
      <p:sp>
        <p:nvSpPr>
          <p:cNvPr id="25" name="Espaço Reservado para Texto 24">
            <a:extLst>
              <a:ext uri="{FF2B5EF4-FFF2-40B4-BE49-F238E27FC236}">
                <a16:creationId xmlns:a16="http://schemas.microsoft.com/office/drawing/2014/main" id="{DDD3996A-A730-4DA9-A32E-ACF3BEAF7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98638" y="38450838"/>
            <a:ext cx="28802012" cy="1655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pt-BR" sz="3200" dirty="0">
                <a:latin typeface="Montserrat" panose="00000500000000000000" pitchFamily="2" charset="0"/>
              </a:defRPr>
            </a:lvl1pPr>
          </a:lstStyle>
          <a:p>
            <a:pPr marL="809976" lvl="0" indent="-809976"/>
            <a:r>
              <a:rPr lang="pt-BR" dirty="0"/>
              <a:t>Insira aqui as referências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A07F7BCA-4DF3-48CC-AAAF-E34722E0406A}"/>
              </a:ext>
            </a:extLst>
          </p:cNvPr>
          <p:cNvSpPr/>
          <p:nvPr userDrawn="1"/>
        </p:nvSpPr>
        <p:spPr>
          <a:xfrm>
            <a:off x="-548481" y="6299200"/>
            <a:ext cx="444500" cy="4427538"/>
          </a:xfrm>
          <a:prstGeom prst="rect">
            <a:avLst/>
          </a:prstGeom>
          <a:solidFill>
            <a:srgbClr val="5F1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6DFB5D98-AEB5-4EDC-93A3-1533780116E9}"/>
              </a:ext>
            </a:extLst>
          </p:cNvPr>
          <p:cNvSpPr txBox="1"/>
          <p:nvPr userDrawn="1"/>
        </p:nvSpPr>
        <p:spPr>
          <a:xfrm>
            <a:off x="33624838" y="6774032"/>
            <a:ext cx="761365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4400" dirty="0">
                <a:solidFill>
                  <a:srgbClr val="5F1A4F"/>
                </a:solidFill>
                <a:latin typeface="Montserrat Bold" panose="00000800000000000000" pitchFamily="2" charset="0"/>
              </a:rPr>
              <a:t>Na área ao lado, insira a imagem (logotipo) da sua instituição e das instituição participantes do projeto.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339063AB-7AD1-4463-9FC7-67147EFA820C}"/>
              </a:ext>
            </a:extLst>
          </p:cNvPr>
          <p:cNvSpPr/>
          <p:nvPr userDrawn="1"/>
        </p:nvSpPr>
        <p:spPr>
          <a:xfrm>
            <a:off x="32571739" y="6299200"/>
            <a:ext cx="444500" cy="4427538"/>
          </a:xfrm>
          <a:prstGeom prst="rect">
            <a:avLst/>
          </a:prstGeom>
          <a:solidFill>
            <a:srgbClr val="5F1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41A1CADA-1F0F-409A-A4F5-3440BB3D8361}"/>
              </a:ext>
            </a:extLst>
          </p:cNvPr>
          <p:cNvSpPr txBox="1"/>
          <p:nvPr userDrawn="1"/>
        </p:nvSpPr>
        <p:spPr>
          <a:xfrm>
            <a:off x="-8512970" y="12750799"/>
            <a:ext cx="7613651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400" dirty="0">
                <a:solidFill>
                  <a:srgbClr val="5F1A4F"/>
                </a:solidFill>
                <a:latin typeface="Montserrat Bold" panose="00000800000000000000" pitchFamily="2" charset="0"/>
              </a:rPr>
              <a:t>Na área ao lado, insira o conteúdo do pôster separando-o nas seções que forem necessárias. Para melhor organização, utilize o layout com duas ou três colunas. Se desejar, você pode unir duas ou mais colunas para exibir um conteúdo específico, como imagens, gráficos e tabelas. 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0541B7AF-1596-4F3D-AF9F-0142BDACFAA9}"/>
              </a:ext>
            </a:extLst>
          </p:cNvPr>
          <p:cNvSpPr/>
          <p:nvPr userDrawn="1"/>
        </p:nvSpPr>
        <p:spPr>
          <a:xfrm>
            <a:off x="-548481" y="11950699"/>
            <a:ext cx="444500" cy="25239664"/>
          </a:xfrm>
          <a:prstGeom prst="rect">
            <a:avLst/>
          </a:prstGeom>
          <a:solidFill>
            <a:srgbClr val="5F1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ACD1ECE1-94F4-4574-8859-8E9AB2AB0392}"/>
              </a:ext>
            </a:extLst>
          </p:cNvPr>
          <p:cNvSpPr txBox="1"/>
          <p:nvPr userDrawn="1"/>
        </p:nvSpPr>
        <p:spPr>
          <a:xfrm>
            <a:off x="-8512970" y="38555444"/>
            <a:ext cx="76136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400" dirty="0">
                <a:solidFill>
                  <a:srgbClr val="5F1A4F"/>
                </a:solidFill>
                <a:latin typeface="Montserrat Bold" panose="00000800000000000000" pitchFamily="2" charset="0"/>
              </a:rPr>
              <a:t>Na área ao lado, insira as referências do trabalho. </a:t>
            </a:r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5BCA1B76-1F15-48F5-96C1-33E2DC3DD34E}"/>
              </a:ext>
            </a:extLst>
          </p:cNvPr>
          <p:cNvSpPr/>
          <p:nvPr userDrawn="1"/>
        </p:nvSpPr>
        <p:spPr>
          <a:xfrm>
            <a:off x="-548481" y="38450838"/>
            <a:ext cx="444500" cy="1655762"/>
          </a:xfrm>
          <a:prstGeom prst="rect">
            <a:avLst/>
          </a:prstGeom>
          <a:solidFill>
            <a:srgbClr val="5F1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0C47A494-AC47-431D-A5CA-C5A3FA32A89C}"/>
              </a:ext>
            </a:extLst>
          </p:cNvPr>
          <p:cNvSpPr txBox="1"/>
          <p:nvPr userDrawn="1"/>
        </p:nvSpPr>
        <p:spPr>
          <a:xfrm>
            <a:off x="33624838" y="20490033"/>
            <a:ext cx="761365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4400" dirty="0">
                <a:solidFill>
                  <a:srgbClr val="007669"/>
                </a:solidFill>
                <a:latin typeface="Montserrat Bold" panose="00000800000000000000" pitchFamily="2" charset="0"/>
              </a:rPr>
              <a:t>O layout ao lado é apenas uma sugestão. Você pode criar o seu pôster com o layout que for melhor para exibir seu projeto. </a:t>
            </a: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1F19CE37-5941-4A13-8860-67EE3F09129E}"/>
              </a:ext>
            </a:extLst>
          </p:cNvPr>
          <p:cNvSpPr/>
          <p:nvPr userDrawn="1"/>
        </p:nvSpPr>
        <p:spPr>
          <a:xfrm>
            <a:off x="32571739" y="20176565"/>
            <a:ext cx="444500" cy="4427538"/>
          </a:xfrm>
          <a:prstGeom prst="rect">
            <a:avLst/>
          </a:prstGeom>
          <a:solidFill>
            <a:srgbClr val="007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6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10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33" userDrawn="1">
          <p15:clr>
            <a:srgbClr val="FBAE40"/>
          </p15:clr>
        </p15:guide>
        <p15:guide id="2" orient="horz" pos="3968" userDrawn="1">
          <p15:clr>
            <a:srgbClr val="FBAE40"/>
          </p15:clr>
        </p15:guide>
        <p15:guide id="4" pos="12971" userDrawn="1">
          <p15:clr>
            <a:srgbClr val="FBAE40"/>
          </p15:clr>
        </p15:guide>
        <p15:guide id="5" pos="10613" userDrawn="1">
          <p15:clr>
            <a:srgbClr val="FBAE40"/>
          </p15:clr>
        </p15:guide>
        <p15:guide id="6" pos="13743" userDrawn="1">
          <p15:clr>
            <a:srgbClr val="FBAE40"/>
          </p15:clr>
        </p15:guide>
        <p15:guide id="7" pos="19276" userDrawn="1">
          <p15:clr>
            <a:srgbClr val="FBAE40"/>
          </p15:clr>
        </p15:guide>
        <p15:guide id="8" orient="horz" pos="6757" userDrawn="1">
          <p15:clr>
            <a:srgbClr val="FBAE40"/>
          </p15:clr>
        </p15:guide>
        <p15:guide id="9" orient="horz" pos="7528" userDrawn="1">
          <p15:clr>
            <a:srgbClr val="FBAE40"/>
          </p15:clr>
        </p15:guide>
        <p15:guide id="10" orient="horz" pos="23427" userDrawn="1">
          <p15:clr>
            <a:srgbClr val="FBAE40"/>
          </p15:clr>
        </p15:guide>
        <p15:guide id="11" orient="horz" pos="24221" userDrawn="1">
          <p15:clr>
            <a:srgbClr val="FBAE40"/>
          </p15:clr>
        </p15:guide>
        <p15:guide id="12" orient="horz" pos="25264" userDrawn="1">
          <p15:clr>
            <a:srgbClr val="FBAE40"/>
          </p15:clr>
        </p15:guide>
        <p15:guide id="13" pos="979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te - Duas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13">
            <a:extLst>
              <a:ext uri="{FF2B5EF4-FFF2-40B4-BE49-F238E27FC236}">
                <a16:creationId xmlns:a16="http://schemas.microsoft.com/office/drawing/2014/main" id="{52FF936D-B8B7-4202-8A8F-37F099AF90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98638" y="6363990"/>
            <a:ext cx="18792825" cy="138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>
                <a:solidFill>
                  <a:srgbClr val="5F1A4F"/>
                </a:solidFill>
                <a:latin typeface="Montserrat Bold" panose="00000800000000000000" pitchFamily="2" charset="0"/>
              </a:defRPr>
            </a:lvl1pPr>
            <a:lvl2pPr marL="1619951" indent="0">
              <a:buNone/>
              <a:defRPr sz="5400">
                <a:latin typeface="Montserrat Bold" panose="00000800000000000000" pitchFamily="2" charset="0"/>
              </a:defRPr>
            </a:lvl2pPr>
            <a:lvl3pPr marL="3239902" indent="0">
              <a:buNone/>
              <a:defRPr sz="5400">
                <a:latin typeface="Montserrat Bold" panose="00000800000000000000" pitchFamily="2" charset="0"/>
              </a:defRPr>
            </a:lvl3pPr>
            <a:lvl4pPr marL="4859853" indent="0">
              <a:buNone/>
              <a:defRPr sz="5400">
                <a:latin typeface="Montserrat Bold" panose="00000800000000000000" pitchFamily="2" charset="0"/>
              </a:defRPr>
            </a:lvl4pPr>
            <a:lvl5pPr marL="6479804" indent="0">
              <a:buNone/>
              <a:defRPr sz="5400">
                <a:latin typeface="Montserrat Bold" panose="00000800000000000000" pitchFamily="2" charset="0"/>
              </a:defRPr>
            </a:lvl5pPr>
          </a:lstStyle>
          <a:p>
            <a:pPr lvl="0"/>
            <a:r>
              <a:rPr lang="pt-BR" dirty="0"/>
              <a:t>Título do pôster</a:t>
            </a:r>
          </a:p>
        </p:txBody>
      </p:sp>
      <p:sp>
        <p:nvSpPr>
          <p:cNvPr id="4" name="Espaço Reservado para Texto 13">
            <a:extLst>
              <a:ext uri="{FF2B5EF4-FFF2-40B4-BE49-F238E27FC236}">
                <a16:creationId xmlns:a16="http://schemas.microsoft.com/office/drawing/2014/main" id="{C2D12AD2-9CFE-4CF2-B8CB-43E623403D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98638" y="8857030"/>
            <a:ext cx="18792825" cy="138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bg2">
                    <a:lumMod val="50000"/>
                  </a:schemeClr>
                </a:solidFill>
                <a:latin typeface="Montserrat Bold" panose="00000800000000000000" pitchFamily="2" charset="0"/>
              </a:defRPr>
            </a:lvl1pPr>
            <a:lvl2pPr marL="1619951" indent="0">
              <a:buNone/>
              <a:defRPr sz="5400">
                <a:latin typeface="Montserrat Bold" panose="00000800000000000000" pitchFamily="2" charset="0"/>
              </a:defRPr>
            </a:lvl2pPr>
            <a:lvl3pPr marL="3239902" indent="0">
              <a:buNone/>
              <a:defRPr sz="5400">
                <a:latin typeface="Montserrat Bold" panose="00000800000000000000" pitchFamily="2" charset="0"/>
              </a:defRPr>
            </a:lvl3pPr>
            <a:lvl4pPr marL="4859853" indent="0">
              <a:buNone/>
              <a:defRPr sz="5400">
                <a:latin typeface="Montserrat Bold" panose="00000800000000000000" pitchFamily="2" charset="0"/>
              </a:defRPr>
            </a:lvl4pPr>
            <a:lvl5pPr marL="6479804" indent="0">
              <a:buNone/>
              <a:defRPr sz="5400">
                <a:latin typeface="Montserrat Bold" panose="00000800000000000000" pitchFamily="2" charset="0"/>
              </a:defRPr>
            </a:lvl5pPr>
          </a:lstStyle>
          <a:p>
            <a:pPr lvl="0"/>
            <a:r>
              <a:rPr lang="pt-BR" dirty="0"/>
              <a:t>Autores do pôster</a:t>
            </a:r>
          </a:p>
        </p:txBody>
      </p:sp>
      <p:sp>
        <p:nvSpPr>
          <p:cNvPr id="5" name="Espaço Reservado para Imagem 16">
            <a:extLst>
              <a:ext uri="{FF2B5EF4-FFF2-40B4-BE49-F238E27FC236}">
                <a16:creationId xmlns:a16="http://schemas.microsoft.com/office/drawing/2014/main" id="{6B07D30C-B811-4A4A-B6AE-504692296BF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1817013" y="6299200"/>
            <a:ext cx="8783637" cy="442753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>
                <a:latin typeface="Montserrat" panose="00000500000000000000" pitchFamily="2" charset="0"/>
              </a:defRPr>
            </a:lvl1pPr>
          </a:lstStyle>
          <a:p>
            <a:r>
              <a:rPr lang="pt-BR" dirty="0"/>
              <a:t>Insira a marca da sua instituição aqui</a:t>
            </a:r>
          </a:p>
        </p:txBody>
      </p:sp>
      <p:sp>
        <p:nvSpPr>
          <p:cNvPr id="6" name="Espaço Reservado para Texto 19">
            <a:extLst>
              <a:ext uri="{FF2B5EF4-FFF2-40B4-BE49-F238E27FC236}">
                <a16:creationId xmlns:a16="http://schemas.microsoft.com/office/drawing/2014/main" id="{3CBEF4FE-9748-4D67-9EB4-C5C90105FE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98638" y="11950699"/>
            <a:ext cx="13752512" cy="25239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Insira o conteúdo do seu pôster nestas duas colunas </a:t>
            </a:r>
          </a:p>
        </p:txBody>
      </p:sp>
      <p:sp>
        <p:nvSpPr>
          <p:cNvPr id="7" name="Espaço Reservado para Texto 22">
            <a:extLst>
              <a:ext uri="{FF2B5EF4-FFF2-40B4-BE49-F238E27FC236}">
                <a16:creationId xmlns:a16="http://schemas.microsoft.com/office/drawing/2014/main" id="{41688C16-ABC0-481E-8430-85DC23D564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848138" y="11950700"/>
            <a:ext cx="13752512" cy="25239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pt-BR" sz="3200" dirty="0">
                <a:latin typeface="Montserrat" panose="00000500000000000000" pitchFamily="2" charset="0"/>
              </a:defRPr>
            </a:lvl1pPr>
          </a:lstStyle>
          <a:p>
            <a:pPr marL="809976" lvl="0" indent="-809976"/>
            <a:r>
              <a:rPr lang="pt-BR" dirty="0"/>
              <a:t>Insira o conteúdo do seu pôster nestas duas colunas</a:t>
            </a:r>
          </a:p>
        </p:txBody>
      </p:sp>
      <p:sp>
        <p:nvSpPr>
          <p:cNvPr id="8" name="Espaço Reservado para Texto 24">
            <a:extLst>
              <a:ext uri="{FF2B5EF4-FFF2-40B4-BE49-F238E27FC236}">
                <a16:creationId xmlns:a16="http://schemas.microsoft.com/office/drawing/2014/main" id="{E7F3D951-568D-4410-828A-B9D108C5160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98638" y="38450838"/>
            <a:ext cx="28802012" cy="1655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pt-BR" sz="3200" dirty="0">
                <a:latin typeface="Montserrat" panose="00000500000000000000" pitchFamily="2" charset="0"/>
              </a:defRPr>
            </a:lvl1pPr>
          </a:lstStyle>
          <a:p>
            <a:pPr marL="809976" lvl="0" indent="-809976"/>
            <a:r>
              <a:rPr lang="pt-BR" dirty="0"/>
              <a:t>Insira aqui as referências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4AFF16E-B545-452B-95B7-FE2898CA4F70}"/>
              </a:ext>
            </a:extLst>
          </p:cNvPr>
          <p:cNvSpPr txBox="1"/>
          <p:nvPr userDrawn="1"/>
        </p:nvSpPr>
        <p:spPr>
          <a:xfrm>
            <a:off x="-8512970" y="7099299"/>
            <a:ext cx="761365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400" dirty="0">
                <a:solidFill>
                  <a:srgbClr val="5F1A4F"/>
                </a:solidFill>
                <a:latin typeface="Montserrat Bold" panose="00000800000000000000" pitchFamily="2" charset="0"/>
              </a:rPr>
              <a:t>Na área ao lado, insira o título do pôster, o nome dos autores e seus vínculos profissionais.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82206AAE-7DE3-496B-BA15-51C888C671F6}"/>
              </a:ext>
            </a:extLst>
          </p:cNvPr>
          <p:cNvSpPr/>
          <p:nvPr userDrawn="1"/>
        </p:nvSpPr>
        <p:spPr>
          <a:xfrm>
            <a:off x="-548481" y="6299200"/>
            <a:ext cx="444500" cy="4427538"/>
          </a:xfrm>
          <a:prstGeom prst="rect">
            <a:avLst/>
          </a:prstGeom>
          <a:solidFill>
            <a:srgbClr val="5F1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82EE889-5599-476A-8039-7C6B58DA6EF0}"/>
              </a:ext>
            </a:extLst>
          </p:cNvPr>
          <p:cNvSpPr txBox="1"/>
          <p:nvPr userDrawn="1"/>
        </p:nvSpPr>
        <p:spPr>
          <a:xfrm>
            <a:off x="33624838" y="6774032"/>
            <a:ext cx="761365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4400" dirty="0">
                <a:solidFill>
                  <a:srgbClr val="5F1A4F"/>
                </a:solidFill>
                <a:latin typeface="Montserrat Bold" panose="00000800000000000000" pitchFamily="2" charset="0"/>
              </a:rPr>
              <a:t>Na área ao lado, insira a imagem (logotipo) da sua instituição e das instituição participantes do projeto.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3B4EAB58-96B0-44B9-9EE8-6D42E49128B7}"/>
              </a:ext>
            </a:extLst>
          </p:cNvPr>
          <p:cNvSpPr/>
          <p:nvPr userDrawn="1"/>
        </p:nvSpPr>
        <p:spPr>
          <a:xfrm>
            <a:off x="32571739" y="6299200"/>
            <a:ext cx="444500" cy="4427538"/>
          </a:xfrm>
          <a:prstGeom prst="rect">
            <a:avLst/>
          </a:prstGeom>
          <a:solidFill>
            <a:srgbClr val="5F1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004627B-0A38-4B81-A6E5-09261501CB06}"/>
              </a:ext>
            </a:extLst>
          </p:cNvPr>
          <p:cNvSpPr txBox="1"/>
          <p:nvPr userDrawn="1"/>
        </p:nvSpPr>
        <p:spPr>
          <a:xfrm>
            <a:off x="-8512970" y="12750799"/>
            <a:ext cx="7613651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400" dirty="0">
                <a:solidFill>
                  <a:srgbClr val="5F1A4F"/>
                </a:solidFill>
                <a:latin typeface="Montserrat Bold" panose="00000800000000000000" pitchFamily="2" charset="0"/>
              </a:rPr>
              <a:t>Na área ao lado, insira o conteúdo do pôster separando-o nas seções que forem necessárias. Para melhor organização, utilize o layout com duas ou três colunas. Se desejar, você pode unir duas ou mais colunas para exibir um conteúdo específico, como imagens, gráficos e tabelas. 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782B80CC-AF9D-42E1-8F76-FB65B54E812F}"/>
              </a:ext>
            </a:extLst>
          </p:cNvPr>
          <p:cNvSpPr/>
          <p:nvPr userDrawn="1"/>
        </p:nvSpPr>
        <p:spPr>
          <a:xfrm>
            <a:off x="-548481" y="11950699"/>
            <a:ext cx="444500" cy="25239664"/>
          </a:xfrm>
          <a:prstGeom prst="rect">
            <a:avLst/>
          </a:prstGeom>
          <a:solidFill>
            <a:srgbClr val="5F1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84FD5C7F-061C-4616-8E6B-292F4103558A}"/>
              </a:ext>
            </a:extLst>
          </p:cNvPr>
          <p:cNvSpPr txBox="1"/>
          <p:nvPr userDrawn="1"/>
        </p:nvSpPr>
        <p:spPr>
          <a:xfrm>
            <a:off x="-8512970" y="38555444"/>
            <a:ext cx="76136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400" dirty="0">
                <a:solidFill>
                  <a:srgbClr val="5F1A4F"/>
                </a:solidFill>
                <a:latin typeface="Montserrat Bold" panose="00000800000000000000" pitchFamily="2" charset="0"/>
              </a:rPr>
              <a:t>Na área ao lado, insira as referências do trabalho. 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7F807588-803A-4F72-8B0E-E527525182FD}"/>
              </a:ext>
            </a:extLst>
          </p:cNvPr>
          <p:cNvSpPr/>
          <p:nvPr userDrawn="1"/>
        </p:nvSpPr>
        <p:spPr>
          <a:xfrm>
            <a:off x="-548481" y="38450838"/>
            <a:ext cx="444500" cy="1655762"/>
          </a:xfrm>
          <a:prstGeom prst="rect">
            <a:avLst/>
          </a:prstGeom>
          <a:solidFill>
            <a:srgbClr val="5F1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2701B0F0-38EE-4932-885C-4E12508E74B9}"/>
              </a:ext>
            </a:extLst>
          </p:cNvPr>
          <p:cNvSpPr txBox="1"/>
          <p:nvPr userDrawn="1"/>
        </p:nvSpPr>
        <p:spPr>
          <a:xfrm>
            <a:off x="33624838" y="20490033"/>
            <a:ext cx="761365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4400" dirty="0">
                <a:solidFill>
                  <a:srgbClr val="007669"/>
                </a:solidFill>
                <a:latin typeface="Montserrat Bold" panose="00000800000000000000" pitchFamily="2" charset="0"/>
              </a:rPr>
              <a:t>O layout ao lado é apenas uma sugestão. Você pode criar o seu pôster com o layout que for melhor para exibir seu projeto. 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48B641D5-4991-4CB0-8C7A-28C6954F346F}"/>
              </a:ext>
            </a:extLst>
          </p:cNvPr>
          <p:cNvSpPr/>
          <p:nvPr userDrawn="1"/>
        </p:nvSpPr>
        <p:spPr>
          <a:xfrm>
            <a:off x="32571739" y="20176565"/>
            <a:ext cx="444500" cy="4427538"/>
          </a:xfrm>
          <a:prstGeom prst="rect">
            <a:avLst/>
          </a:prstGeom>
          <a:solidFill>
            <a:srgbClr val="007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6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406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33">
          <p15:clr>
            <a:srgbClr val="FBAE40"/>
          </p15:clr>
        </p15:guide>
        <p15:guide id="2" orient="horz" pos="3968">
          <p15:clr>
            <a:srgbClr val="FBAE40"/>
          </p15:clr>
        </p15:guide>
        <p15:guide id="4" pos="12971">
          <p15:clr>
            <a:srgbClr val="FBAE40"/>
          </p15:clr>
        </p15:guide>
        <p15:guide id="5" pos="10613">
          <p15:clr>
            <a:srgbClr val="FBAE40"/>
          </p15:clr>
        </p15:guide>
        <p15:guide id="6" pos="13743">
          <p15:clr>
            <a:srgbClr val="FBAE40"/>
          </p15:clr>
        </p15:guide>
        <p15:guide id="7" pos="19276">
          <p15:clr>
            <a:srgbClr val="FBAE40"/>
          </p15:clr>
        </p15:guide>
        <p15:guide id="8" orient="horz" pos="6757">
          <p15:clr>
            <a:srgbClr val="FBAE40"/>
          </p15:clr>
        </p15:guide>
        <p15:guide id="9" orient="horz" pos="7528">
          <p15:clr>
            <a:srgbClr val="FBAE40"/>
          </p15:clr>
        </p15:guide>
        <p15:guide id="10" orient="horz" pos="23427">
          <p15:clr>
            <a:srgbClr val="FBAE40"/>
          </p15:clr>
        </p15:guide>
        <p15:guide id="11" orient="horz" pos="24221">
          <p15:clr>
            <a:srgbClr val="FBAE40"/>
          </p15:clr>
        </p15:guide>
        <p15:guide id="12" orient="horz" pos="25264">
          <p15:clr>
            <a:srgbClr val="FBAE40"/>
          </p15:clr>
        </p15:guide>
        <p15:guide id="13" pos="97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Três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259CDAE-635F-4F28-82BD-9D310D11E3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47" b="5125"/>
          <a:stretch/>
        </p:blipFill>
        <p:spPr>
          <a:xfrm>
            <a:off x="167" y="5809128"/>
            <a:ext cx="32398954" cy="35177507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874B3C7-2089-40BC-AD31-F65CC071B19D}"/>
              </a:ext>
            </a:extLst>
          </p:cNvPr>
          <p:cNvSpPr txBox="1"/>
          <p:nvPr userDrawn="1"/>
        </p:nvSpPr>
        <p:spPr>
          <a:xfrm>
            <a:off x="-8512970" y="7099299"/>
            <a:ext cx="761365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400" dirty="0">
                <a:solidFill>
                  <a:srgbClr val="5F1A4F"/>
                </a:solidFill>
                <a:latin typeface="Montserrat Bold" panose="00000800000000000000" pitchFamily="2" charset="0"/>
              </a:rPr>
              <a:t>Na área ao lado, insira o título do pôster, o nome dos autores e seus vínculos profissionais.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695EB32-4B71-439B-BA4C-8893EF9C86BA}"/>
              </a:ext>
            </a:extLst>
          </p:cNvPr>
          <p:cNvSpPr/>
          <p:nvPr userDrawn="1"/>
        </p:nvSpPr>
        <p:spPr>
          <a:xfrm>
            <a:off x="-548481" y="6299200"/>
            <a:ext cx="444500" cy="4427538"/>
          </a:xfrm>
          <a:prstGeom prst="rect">
            <a:avLst/>
          </a:prstGeom>
          <a:solidFill>
            <a:srgbClr val="5F1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5AF5121-38D9-4724-83AB-51D975FA202C}"/>
              </a:ext>
            </a:extLst>
          </p:cNvPr>
          <p:cNvSpPr txBox="1"/>
          <p:nvPr userDrawn="1"/>
        </p:nvSpPr>
        <p:spPr>
          <a:xfrm>
            <a:off x="33624838" y="6774032"/>
            <a:ext cx="761365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4400" dirty="0">
                <a:solidFill>
                  <a:srgbClr val="5F1A4F"/>
                </a:solidFill>
                <a:latin typeface="Montserrat Bold" panose="00000800000000000000" pitchFamily="2" charset="0"/>
              </a:rPr>
              <a:t>Na área ao lado, insira a imagem (logotipo) da sua instituição e das instituição participantes do projeto.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438EEEB-A161-416B-B8D9-FCBFEA7B1F30}"/>
              </a:ext>
            </a:extLst>
          </p:cNvPr>
          <p:cNvSpPr/>
          <p:nvPr userDrawn="1"/>
        </p:nvSpPr>
        <p:spPr>
          <a:xfrm>
            <a:off x="32571739" y="6299200"/>
            <a:ext cx="444500" cy="4427538"/>
          </a:xfrm>
          <a:prstGeom prst="rect">
            <a:avLst/>
          </a:prstGeom>
          <a:solidFill>
            <a:srgbClr val="5F1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64710FD-A829-4587-BD50-FF5A2AE303CB}"/>
              </a:ext>
            </a:extLst>
          </p:cNvPr>
          <p:cNvSpPr txBox="1"/>
          <p:nvPr userDrawn="1"/>
        </p:nvSpPr>
        <p:spPr>
          <a:xfrm>
            <a:off x="-8512970" y="12750799"/>
            <a:ext cx="7613651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400" dirty="0">
                <a:solidFill>
                  <a:srgbClr val="5F1A4F"/>
                </a:solidFill>
                <a:latin typeface="Montserrat Bold" panose="00000800000000000000" pitchFamily="2" charset="0"/>
              </a:rPr>
              <a:t>Na área ao lado, insira o conteúdo do pôster separando-o nas seções que forem necessárias. Para melhor organização, utilize o layout com duas ou três colunas. Se desejar, você pode unir duas ou mais colunas para exibir um conteúdo específico, como imagens, gráficos e tabelas. 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34009641-6218-464A-B25F-50CFD356AFD7}"/>
              </a:ext>
            </a:extLst>
          </p:cNvPr>
          <p:cNvSpPr/>
          <p:nvPr userDrawn="1"/>
        </p:nvSpPr>
        <p:spPr>
          <a:xfrm>
            <a:off x="-548481" y="11950699"/>
            <a:ext cx="444500" cy="25239664"/>
          </a:xfrm>
          <a:prstGeom prst="rect">
            <a:avLst/>
          </a:prstGeom>
          <a:solidFill>
            <a:srgbClr val="5F1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138FBD8-31E3-4D7C-B745-19097C475D3B}"/>
              </a:ext>
            </a:extLst>
          </p:cNvPr>
          <p:cNvSpPr txBox="1"/>
          <p:nvPr userDrawn="1"/>
        </p:nvSpPr>
        <p:spPr>
          <a:xfrm>
            <a:off x="-8512970" y="38555444"/>
            <a:ext cx="76136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400" dirty="0">
                <a:solidFill>
                  <a:srgbClr val="5F1A4F"/>
                </a:solidFill>
                <a:latin typeface="Montserrat Bold" panose="00000800000000000000" pitchFamily="2" charset="0"/>
              </a:rPr>
              <a:t>Na área ao lado, insira as referências do trabalho. 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7121320E-DE0A-4E9D-A5A1-EE090DA7A979}"/>
              </a:ext>
            </a:extLst>
          </p:cNvPr>
          <p:cNvSpPr/>
          <p:nvPr userDrawn="1"/>
        </p:nvSpPr>
        <p:spPr>
          <a:xfrm>
            <a:off x="-548481" y="38450838"/>
            <a:ext cx="444500" cy="1655762"/>
          </a:xfrm>
          <a:prstGeom prst="rect">
            <a:avLst/>
          </a:prstGeom>
          <a:solidFill>
            <a:srgbClr val="5F1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A1A1D02C-85F3-44E3-B1BB-6C23268D9504}"/>
              </a:ext>
            </a:extLst>
          </p:cNvPr>
          <p:cNvSpPr txBox="1"/>
          <p:nvPr userDrawn="1"/>
        </p:nvSpPr>
        <p:spPr>
          <a:xfrm>
            <a:off x="33624838" y="20490033"/>
            <a:ext cx="761365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4400" dirty="0">
                <a:solidFill>
                  <a:srgbClr val="007669"/>
                </a:solidFill>
                <a:latin typeface="Montserrat Bold" panose="00000800000000000000" pitchFamily="2" charset="0"/>
              </a:rPr>
              <a:t>O layout ao lado é apenas uma sugestão. Você pode criar o seu pôster com o layout que for melhor para exibir seu projeto. 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801F8757-78CE-480D-9F61-A1334DC67E8A}"/>
              </a:ext>
            </a:extLst>
          </p:cNvPr>
          <p:cNvSpPr/>
          <p:nvPr userDrawn="1"/>
        </p:nvSpPr>
        <p:spPr>
          <a:xfrm>
            <a:off x="32571739" y="20176565"/>
            <a:ext cx="444500" cy="4427538"/>
          </a:xfrm>
          <a:prstGeom prst="rect">
            <a:avLst/>
          </a:prstGeom>
          <a:solidFill>
            <a:srgbClr val="007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669"/>
              </a:solidFill>
            </a:endParaRP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5B6AE753-028F-42F3-8FF9-2223F3E31E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98638" y="6363990"/>
            <a:ext cx="18792825" cy="138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>
                <a:solidFill>
                  <a:srgbClr val="5F1A4F"/>
                </a:solidFill>
                <a:latin typeface="Montserrat Bold" panose="00000800000000000000" pitchFamily="2" charset="0"/>
              </a:defRPr>
            </a:lvl1pPr>
            <a:lvl2pPr marL="1619951" indent="0">
              <a:buNone/>
              <a:defRPr sz="5400">
                <a:latin typeface="Montserrat Bold" panose="00000800000000000000" pitchFamily="2" charset="0"/>
              </a:defRPr>
            </a:lvl2pPr>
            <a:lvl3pPr marL="3239902" indent="0">
              <a:buNone/>
              <a:defRPr sz="5400">
                <a:latin typeface="Montserrat Bold" panose="00000800000000000000" pitchFamily="2" charset="0"/>
              </a:defRPr>
            </a:lvl3pPr>
            <a:lvl4pPr marL="4859853" indent="0">
              <a:buNone/>
              <a:defRPr sz="5400">
                <a:latin typeface="Montserrat Bold" panose="00000800000000000000" pitchFamily="2" charset="0"/>
              </a:defRPr>
            </a:lvl4pPr>
            <a:lvl5pPr marL="6479804" indent="0">
              <a:buNone/>
              <a:defRPr sz="5400">
                <a:latin typeface="Montserrat Bold" panose="00000800000000000000" pitchFamily="2" charset="0"/>
              </a:defRPr>
            </a:lvl5pPr>
          </a:lstStyle>
          <a:p>
            <a:pPr lvl="0"/>
            <a:r>
              <a:rPr lang="pt-BR" dirty="0"/>
              <a:t>Título do pôster</a:t>
            </a:r>
          </a:p>
        </p:txBody>
      </p:sp>
      <p:sp>
        <p:nvSpPr>
          <p:cNvPr id="15" name="Espaço Reservado para Texto 13">
            <a:extLst>
              <a:ext uri="{FF2B5EF4-FFF2-40B4-BE49-F238E27FC236}">
                <a16:creationId xmlns:a16="http://schemas.microsoft.com/office/drawing/2014/main" id="{094E2BB7-E1BB-4B52-B42B-763945F11E9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98638" y="8857030"/>
            <a:ext cx="18792825" cy="138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bg2">
                    <a:lumMod val="50000"/>
                  </a:schemeClr>
                </a:solidFill>
                <a:latin typeface="Montserrat Bold" panose="00000800000000000000" pitchFamily="2" charset="0"/>
              </a:defRPr>
            </a:lvl1pPr>
            <a:lvl2pPr marL="1619951" indent="0">
              <a:buNone/>
              <a:defRPr sz="5400">
                <a:latin typeface="Montserrat Bold" panose="00000800000000000000" pitchFamily="2" charset="0"/>
              </a:defRPr>
            </a:lvl2pPr>
            <a:lvl3pPr marL="3239902" indent="0">
              <a:buNone/>
              <a:defRPr sz="5400">
                <a:latin typeface="Montserrat Bold" panose="00000800000000000000" pitchFamily="2" charset="0"/>
              </a:defRPr>
            </a:lvl3pPr>
            <a:lvl4pPr marL="4859853" indent="0">
              <a:buNone/>
              <a:defRPr sz="5400">
                <a:latin typeface="Montserrat Bold" panose="00000800000000000000" pitchFamily="2" charset="0"/>
              </a:defRPr>
            </a:lvl4pPr>
            <a:lvl5pPr marL="6479804" indent="0">
              <a:buNone/>
              <a:defRPr sz="5400">
                <a:latin typeface="Montserrat Bold" panose="00000800000000000000" pitchFamily="2" charset="0"/>
              </a:defRPr>
            </a:lvl5pPr>
          </a:lstStyle>
          <a:p>
            <a:pPr lvl="0"/>
            <a:r>
              <a:rPr lang="pt-BR" dirty="0"/>
              <a:t>Autores do pôster</a:t>
            </a:r>
          </a:p>
        </p:txBody>
      </p:sp>
      <p:sp>
        <p:nvSpPr>
          <p:cNvPr id="16" name="Espaço Reservado para Imagem 16">
            <a:extLst>
              <a:ext uri="{FF2B5EF4-FFF2-40B4-BE49-F238E27FC236}">
                <a16:creationId xmlns:a16="http://schemas.microsoft.com/office/drawing/2014/main" id="{1694AA99-5D78-49A3-8FC2-7F5055F4F27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1817013" y="6299200"/>
            <a:ext cx="8783637" cy="442753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>
                <a:latin typeface="Montserrat" panose="00000500000000000000" pitchFamily="2" charset="0"/>
              </a:defRPr>
            </a:lvl1pPr>
          </a:lstStyle>
          <a:p>
            <a:r>
              <a:rPr lang="pt-BR" dirty="0"/>
              <a:t>Insira a marca da sua instituição aqui</a:t>
            </a:r>
          </a:p>
        </p:txBody>
      </p:sp>
      <p:sp>
        <p:nvSpPr>
          <p:cNvPr id="17" name="Espaço Reservado para Texto 19">
            <a:extLst>
              <a:ext uri="{FF2B5EF4-FFF2-40B4-BE49-F238E27FC236}">
                <a16:creationId xmlns:a16="http://schemas.microsoft.com/office/drawing/2014/main" id="{ED52D138-E561-416C-9EA3-4BDA1A938D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98638" y="11950699"/>
            <a:ext cx="8748712" cy="25239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Insira o conteúdo do seu pôster nestas três colunas </a:t>
            </a:r>
          </a:p>
        </p:txBody>
      </p:sp>
      <p:sp>
        <p:nvSpPr>
          <p:cNvPr id="18" name="Espaço Reservado para Texto 22">
            <a:extLst>
              <a:ext uri="{FF2B5EF4-FFF2-40B4-BE49-F238E27FC236}">
                <a16:creationId xmlns:a16="http://schemas.microsoft.com/office/drawing/2014/main" id="{1E79338A-90F2-4C66-A29E-839B62CA2BB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07825" y="11950700"/>
            <a:ext cx="8783638" cy="2523966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lang="pt-BR" sz="3200" dirty="0">
                <a:latin typeface="Montserrat" panose="00000500000000000000" pitchFamily="2" charset="0"/>
              </a:defRPr>
            </a:lvl1pPr>
          </a:lstStyle>
          <a:p>
            <a:pPr marL="809976" lvl="0" indent="-809976"/>
            <a:r>
              <a:rPr lang="pt-BR" dirty="0"/>
              <a:t>Insira o conteúdo do seu pôster nestas três colunas </a:t>
            </a:r>
          </a:p>
        </p:txBody>
      </p:sp>
      <p:sp>
        <p:nvSpPr>
          <p:cNvPr id="19" name="Espaço Reservado para Texto 24">
            <a:extLst>
              <a:ext uri="{FF2B5EF4-FFF2-40B4-BE49-F238E27FC236}">
                <a16:creationId xmlns:a16="http://schemas.microsoft.com/office/drawing/2014/main" id="{92B25A29-E38B-4B80-B564-47583C6B8D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98638" y="38450838"/>
            <a:ext cx="28802012" cy="1655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pt-BR" sz="3200" dirty="0">
                <a:latin typeface="Montserrat" panose="00000500000000000000" pitchFamily="2" charset="0"/>
              </a:defRPr>
            </a:lvl1pPr>
          </a:lstStyle>
          <a:p>
            <a:pPr marL="809976" lvl="0" indent="-809976"/>
            <a:r>
              <a:rPr lang="pt-BR" dirty="0"/>
              <a:t>Insira aqui as referências</a:t>
            </a:r>
          </a:p>
        </p:txBody>
      </p:sp>
      <p:sp>
        <p:nvSpPr>
          <p:cNvPr id="20" name="Espaço Reservado para Texto 19">
            <a:extLst>
              <a:ext uri="{FF2B5EF4-FFF2-40B4-BE49-F238E27FC236}">
                <a16:creationId xmlns:a16="http://schemas.microsoft.com/office/drawing/2014/main" id="{5D8CF07D-CC3E-4EB7-B74F-F308469764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1851938" y="11950700"/>
            <a:ext cx="8748712" cy="25239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pt-BR" sz="3200" dirty="0" smtClean="0">
                <a:latin typeface="Montserrat" panose="00000500000000000000" pitchFamily="2" charset="0"/>
              </a:defRPr>
            </a:lvl1pPr>
            <a:lvl2pPr>
              <a:defRPr lang="pt-BR" dirty="0" smtClean="0"/>
            </a:lvl2pPr>
            <a:lvl3pPr>
              <a:defRPr lang="pt-BR" dirty="0" smtClean="0"/>
            </a:lvl3pPr>
            <a:lvl4pPr>
              <a:defRPr lang="pt-BR" dirty="0" smtClean="0"/>
            </a:lvl4pPr>
            <a:lvl5pPr>
              <a:defRPr lang="pt-BR" dirty="0"/>
            </a:lvl5pPr>
          </a:lstStyle>
          <a:p>
            <a:pPr marL="809976" lvl="0" indent="-809976"/>
            <a:r>
              <a:rPr lang="pt-BR" dirty="0"/>
              <a:t>Insira o conteúdo do seu pôster nestas três colunas</a:t>
            </a:r>
          </a:p>
        </p:txBody>
      </p:sp>
    </p:spTree>
    <p:extLst>
      <p:ext uri="{BB962C8B-B14F-4D97-AF65-F5344CB8AC3E}">
        <p14:creationId xmlns:p14="http://schemas.microsoft.com/office/powerpoint/2010/main" val="35168926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33">
          <p15:clr>
            <a:srgbClr val="FBAE40"/>
          </p15:clr>
        </p15:guide>
        <p15:guide id="2" orient="horz" pos="3968">
          <p15:clr>
            <a:srgbClr val="FBAE40"/>
          </p15:clr>
        </p15:guide>
        <p15:guide id="3" pos="6644">
          <p15:clr>
            <a:srgbClr val="FBAE40"/>
          </p15:clr>
        </p15:guide>
        <p15:guide id="4" pos="12971">
          <p15:clr>
            <a:srgbClr val="FBAE40"/>
          </p15:clr>
        </p15:guide>
        <p15:guide id="5" pos="7438">
          <p15:clr>
            <a:srgbClr val="FBAE40"/>
          </p15:clr>
        </p15:guide>
        <p15:guide id="6" pos="13743">
          <p15:clr>
            <a:srgbClr val="FBAE40"/>
          </p15:clr>
        </p15:guide>
        <p15:guide id="7" pos="19276">
          <p15:clr>
            <a:srgbClr val="FBAE40"/>
          </p15:clr>
        </p15:guide>
        <p15:guide id="8" orient="horz" pos="6757">
          <p15:clr>
            <a:srgbClr val="FBAE40"/>
          </p15:clr>
        </p15:guide>
        <p15:guide id="9" orient="horz" pos="7528">
          <p15:clr>
            <a:srgbClr val="FBAE40"/>
          </p15:clr>
        </p15:guide>
        <p15:guide id="10" orient="horz" pos="23427">
          <p15:clr>
            <a:srgbClr val="FBAE40"/>
          </p15:clr>
        </p15:guide>
        <p15:guide id="11" orient="horz" pos="24221">
          <p15:clr>
            <a:srgbClr val="FBAE40"/>
          </p15:clr>
        </p15:guide>
        <p15:guide id="12" orient="horz" pos="2526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te - Três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94E59658-E0BA-4830-AB13-A93FDF02188A}"/>
              </a:ext>
            </a:extLst>
          </p:cNvPr>
          <p:cNvSpPr txBox="1"/>
          <p:nvPr userDrawn="1"/>
        </p:nvSpPr>
        <p:spPr>
          <a:xfrm>
            <a:off x="-8512970" y="7099299"/>
            <a:ext cx="761365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400" dirty="0">
                <a:solidFill>
                  <a:srgbClr val="5F1A4F"/>
                </a:solidFill>
                <a:latin typeface="Montserrat Bold" panose="00000800000000000000" pitchFamily="2" charset="0"/>
              </a:rPr>
              <a:t>Na área ao lado, insira o título do pôster, o nome dos autores e seus vínculos profissionais.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823329B1-2019-4457-B578-F6A9BDDDED96}"/>
              </a:ext>
            </a:extLst>
          </p:cNvPr>
          <p:cNvSpPr/>
          <p:nvPr userDrawn="1"/>
        </p:nvSpPr>
        <p:spPr>
          <a:xfrm>
            <a:off x="-548481" y="6299200"/>
            <a:ext cx="444500" cy="4427538"/>
          </a:xfrm>
          <a:prstGeom prst="rect">
            <a:avLst/>
          </a:prstGeom>
          <a:solidFill>
            <a:srgbClr val="5F1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33C1738-144D-4518-8B7E-930B2FB0A02C}"/>
              </a:ext>
            </a:extLst>
          </p:cNvPr>
          <p:cNvSpPr txBox="1"/>
          <p:nvPr userDrawn="1"/>
        </p:nvSpPr>
        <p:spPr>
          <a:xfrm>
            <a:off x="33624838" y="6774032"/>
            <a:ext cx="761365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4400" dirty="0">
                <a:solidFill>
                  <a:srgbClr val="5F1A4F"/>
                </a:solidFill>
                <a:latin typeface="Montserrat Bold" panose="00000800000000000000" pitchFamily="2" charset="0"/>
              </a:rPr>
              <a:t>Na área ao lado, insira a imagem (logotipo) da sua instituição e das instituição participantes do projeto.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CD9F4B0D-1E75-44AF-8AD1-8EF649EF337B}"/>
              </a:ext>
            </a:extLst>
          </p:cNvPr>
          <p:cNvSpPr/>
          <p:nvPr userDrawn="1"/>
        </p:nvSpPr>
        <p:spPr>
          <a:xfrm>
            <a:off x="32571739" y="6299200"/>
            <a:ext cx="444500" cy="4427538"/>
          </a:xfrm>
          <a:prstGeom prst="rect">
            <a:avLst/>
          </a:prstGeom>
          <a:solidFill>
            <a:srgbClr val="5F1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4CFB9D3-DD5E-4EFE-A517-9CA0B200235E}"/>
              </a:ext>
            </a:extLst>
          </p:cNvPr>
          <p:cNvSpPr txBox="1"/>
          <p:nvPr userDrawn="1"/>
        </p:nvSpPr>
        <p:spPr>
          <a:xfrm>
            <a:off x="-8512970" y="12750799"/>
            <a:ext cx="7613651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400" dirty="0">
                <a:solidFill>
                  <a:srgbClr val="5F1A4F"/>
                </a:solidFill>
                <a:latin typeface="Montserrat Bold" panose="00000800000000000000" pitchFamily="2" charset="0"/>
              </a:rPr>
              <a:t>Na área ao lado, insira o conteúdo do pôster separando-o nas seções que forem necessárias. Para melhor organização, utilize o layout com duas ou três colunas. Se desejar, você pode unir duas ou mais colunas para exibir um conteúdo específico, como imagens, gráficos e tabelas. 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49DC41F-25CE-42E4-AF32-360A73AE6A20}"/>
              </a:ext>
            </a:extLst>
          </p:cNvPr>
          <p:cNvSpPr/>
          <p:nvPr userDrawn="1"/>
        </p:nvSpPr>
        <p:spPr>
          <a:xfrm>
            <a:off x="-548481" y="11950699"/>
            <a:ext cx="444500" cy="25239664"/>
          </a:xfrm>
          <a:prstGeom prst="rect">
            <a:avLst/>
          </a:prstGeom>
          <a:solidFill>
            <a:srgbClr val="5F1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24BC800-C4DE-4EE4-BE84-B43891F849F4}"/>
              </a:ext>
            </a:extLst>
          </p:cNvPr>
          <p:cNvSpPr txBox="1"/>
          <p:nvPr userDrawn="1"/>
        </p:nvSpPr>
        <p:spPr>
          <a:xfrm>
            <a:off x="-8512970" y="38555444"/>
            <a:ext cx="76136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400" dirty="0">
                <a:solidFill>
                  <a:srgbClr val="5F1A4F"/>
                </a:solidFill>
                <a:latin typeface="Montserrat Bold" panose="00000800000000000000" pitchFamily="2" charset="0"/>
              </a:rPr>
              <a:t>Na área ao lado, insira as referências do trabalho. 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73E9AEAA-953B-477C-B3A4-53F4D9E12CFD}"/>
              </a:ext>
            </a:extLst>
          </p:cNvPr>
          <p:cNvSpPr/>
          <p:nvPr userDrawn="1"/>
        </p:nvSpPr>
        <p:spPr>
          <a:xfrm>
            <a:off x="-548481" y="38450838"/>
            <a:ext cx="444500" cy="1655762"/>
          </a:xfrm>
          <a:prstGeom prst="rect">
            <a:avLst/>
          </a:prstGeom>
          <a:solidFill>
            <a:srgbClr val="5F1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8AFD825A-AE2E-4674-9D4F-48CD322B2824}"/>
              </a:ext>
            </a:extLst>
          </p:cNvPr>
          <p:cNvSpPr txBox="1"/>
          <p:nvPr userDrawn="1"/>
        </p:nvSpPr>
        <p:spPr>
          <a:xfrm>
            <a:off x="33624838" y="20490033"/>
            <a:ext cx="761365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4400" dirty="0">
                <a:solidFill>
                  <a:srgbClr val="007669"/>
                </a:solidFill>
                <a:latin typeface="Montserrat Bold" panose="00000800000000000000" pitchFamily="2" charset="0"/>
              </a:rPr>
              <a:t>O layout ao lado é apenas uma sugestão. Você pode criar o seu pôster com o layout que for melhor para exibir seu projeto. 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9437185A-ECBD-421C-B24E-6CF97C448605}"/>
              </a:ext>
            </a:extLst>
          </p:cNvPr>
          <p:cNvSpPr/>
          <p:nvPr userDrawn="1"/>
        </p:nvSpPr>
        <p:spPr>
          <a:xfrm>
            <a:off x="32571739" y="20176565"/>
            <a:ext cx="444500" cy="4427538"/>
          </a:xfrm>
          <a:prstGeom prst="rect">
            <a:avLst/>
          </a:prstGeom>
          <a:solidFill>
            <a:srgbClr val="007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669"/>
              </a:solidFill>
            </a:endParaRP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1C93CF95-6B6B-4E00-9034-530FCC974A6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98638" y="6363990"/>
            <a:ext cx="18792825" cy="138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>
                <a:solidFill>
                  <a:srgbClr val="5F1A4F"/>
                </a:solidFill>
                <a:latin typeface="Montserrat Bold" panose="00000800000000000000" pitchFamily="2" charset="0"/>
              </a:defRPr>
            </a:lvl1pPr>
            <a:lvl2pPr marL="1619951" indent="0">
              <a:buNone/>
              <a:defRPr sz="5400">
                <a:latin typeface="Montserrat Bold" panose="00000800000000000000" pitchFamily="2" charset="0"/>
              </a:defRPr>
            </a:lvl2pPr>
            <a:lvl3pPr marL="3239902" indent="0">
              <a:buNone/>
              <a:defRPr sz="5400">
                <a:latin typeface="Montserrat Bold" panose="00000800000000000000" pitchFamily="2" charset="0"/>
              </a:defRPr>
            </a:lvl3pPr>
            <a:lvl4pPr marL="4859853" indent="0">
              <a:buNone/>
              <a:defRPr sz="5400">
                <a:latin typeface="Montserrat Bold" panose="00000800000000000000" pitchFamily="2" charset="0"/>
              </a:defRPr>
            </a:lvl4pPr>
            <a:lvl5pPr marL="6479804" indent="0">
              <a:buNone/>
              <a:defRPr sz="5400">
                <a:latin typeface="Montserrat Bold" panose="00000800000000000000" pitchFamily="2" charset="0"/>
              </a:defRPr>
            </a:lvl5pPr>
          </a:lstStyle>
          <a:p>
            <a:pPr lvl="0"/>
            <a:r>
              <a:rPr lang="pt-BR" dirty="0"/>
              <a:t>Título do pôster</a:t>
            </a:r>
          </a:p>
        </p:txBody>
      </p:sp>
      <p:sp>
        <p:nvSpPr>
          <p:cNvPr id="15" name="Espaço Reservado para Texto 13">
            <a:extLst>
              <a:ext uri="{FF2B5EF4-FFF2-40B4-BE49-F238E27FC236}">
                <a16:creationId xmlns:a16="http://schemas.microsoft.com/office/drawing/2014/main" id="{909D4372-B541-40C4-B4F1-4A483F95807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98638" y="8857030"/>
            <a:ext cx="18792825" cy="138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bg2">
                    <a:lumMod val="50000"/>
                  </a:schemeClr>
                </a:solidFill>
                <a:latin typeface="Montserrat Bold" panose="00000800000000000000" pitchFamily="2" charset="0"/>
              </a:defRPr>
            </a:lvl1pPr>
            <a:lvl2pPr marL="1619951" indent="0">
              <a:buNone/>
              <a:defRPr sz="5400">
                <a:latin typeface="Montserrat Bold" panose="00000800000000000000" pitchFamily="2" charset="0"/>
              </a:defRPr>
            </a:lvl2pPr>
            <a:lvl3pPr marL="3239902" indent="0">
              <a:buNone/>
              <a:defRPr sz="5400">
                <a:latin typeface="Montserrat Bold" panose="00000800000000000000" pitchFamily="2" charset="0"/>
              </a:defRPr>
            </a:lvl3pPr>
            <a:lvl4pPr marL="4859853" indent="0">
              <a:buNone/>
              <a:defRPr sz="5400">
                <a:latin typeface="Montserrat Bold" panose="00000800000000000000" pitchFamily="2" charset="0"/>
              </a:defRPr>
            </a:lvl4pPr>
            <a:lvl5pPr marL="6479804" indent="0">
              <a:buNone/>
              <a:defRPr sz="5400">
                <a:latin typeface="Montserrat Bold" panose="00000800000000000000" pitchFamily="2" charset="0"/>
              </a:defRPr>
            </a:lvl5pPr>
          </a:lstStyle>
          <a:p>
            <a:pPr lvl="0"/>
            <a:r>
              <a:rPr lang="pt-BR" dirty="0"/>
              <a:t>Autores do pôster</a:t>
            </a:r>
          </a:p>
        </p:txBody>
      </p:sp>
      <p:sp>
        <p:nvSpPr>
          <p:cNvPr id="16" name="Espaço Reservado para Imagem 16">
            <a:extLst>
              <a:ext uri="{FF2B5EF4-FFF2-40B4-BE49-F238E27FC236}">
                <a16:creationId xmlns:a16="http://schemas.microsoft.com/office/drawing/2014/main" id="{5FA10B54-058B-4516-8A54-A8A9CCB1862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1817013" y="6299200"/>
            <a:ext cx="8783637" cy="442753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>
                <a:latin typeface="Montserrat" panose="00000500000000000000" pitchFamily="2" charset="0"/>
              </a:defRPr>
            </a:lvl1pPr>
          </a:lstStyle>
          <a:p>
            <a:r>
              <a:rPr lang="pt-BR" dirty="0"/>
              <a:t>Insira a marca da sua instituição aqui</a:t>
            </a:r>
          </a:p>
        </p:txBody>
      </p:sp>
      <p:sp>
        <p:nvSpPr>
          <p:cNvPr id="19" name="Espaço Reservado para Texto 24">
            <a:extLst>
              <a:ext uri="{FF2B5EF4-FFF2-40B4-BE49-F238E27FC236}">
                <a16:creationId xmlns:a16="http://schemas.microsoft.com/office/drawing/2014/main" id="{FDA18837-B8A8-4D70-AA3E-C954E691FAB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98638" y="38450838"/>
            <a:ext cx="28802012" cy="1655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pt-BR" sz="3200" dirty="0">
                <a:latin typeface="Montserrat" panose="00000500000000000000" pitchFamily="2" charset="0"/>
              </a:defRPr>
            </a:lvl1pPr>
          </a:lstStyle>
          <a:p>
            <a:pPr marL="809976" lvl="0" indent="-809976"/>
            <a:r>
              <a:rPr lang="pt-BR" dirty="0"/>
              <a:t>Insira aqui as referências</a:t>
            </a:r>
          </a:p>
        </p:txBody>
      </p:sp>
      <p:sp>
        <p:nvSpPr>
          <p:cNvPr id="20" name="Espaço Reservado para Texto 19">
            <a:extLst>
              <a:ext uri="{FF2B5EF4-FFF2-40B4-BE49-F238E27FC236}">
                <a16:creationId xmlns:a16="http://schemas.microsoft.com/office/drawing/2014/main" id="{877AF5B7-E650-43C8-9EEC-67C1038F49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98638" y="11950699"/>
            <a:ext cx="8748712" cy="25239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Insira o conteúdo do seu pôster nestas três colunas </a:t>
            </a:r>
          </a:p>
        </p:txBody>
      </p:sp>
      <p:sp>
        <p:nvSpPr>
          <p:cNvPr id="21" name="Espaço Reservado para Texto 22">
            <a:extLst>
              <a:ext uri="{FF2B5EF4-FFF2-40B4-BE49-F238E27FC236}">
                <a16:creationId xmlns:a16="http://schemas.microsoft.com/office/drawing/2014/main" id="{2CC3CF7D-C18B-497B-BA99-4187F8B17B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42751" y="11950700"/>
            <a:ext cx="8748712" cy="25239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pt-BR" sz="3200" dirty="0">
                <a:latin typeface="Montserrat" panose="00000500000000000000" pitchFamily="2" charset="0"/>
              </a:defRPr>
            </a:lvl1pPr>
          </a:lstStyle>
          <a:p>
            <a:pPr marL="809976" lvl="0" indent="-809976"/>
            <a:r>
              <a:rPr lang="pt-BR" dirty="0"/>
              <a:t>Insira o conteúdo do seu pôster nestas três colunas </a:t>
            </a:r>
          </a:p>
        </p:txBody>
      </p:sp>
      <p:sp>
        <p:nvSpPr>
          <p:cNvPr id="22" name="Espaço Reservado para Texto 19">
            <a:extLst>
              <a:ext uri="{FF2B5EF4-FFF2-40B4-BE49-F238E27FC236}">
                <a16:creationId xmlns:a16="http://schemas.microsoft.com/office/drawing/2014/main" id="{A3BE84EF-2EDB-4D91-8982-5F539D016FB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1851938" y="11950700"/>
            <a:ext cx="8748712" cy="25239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pt-BR" sz="3200" dirty="0" smtClean="0">
                <a:latin typeface="Montserrat" panose="00000500000000000000" pitchFamily="2" charset="0"/>
              </a:defRPr>
            </a:lvl1pPr>
            <a:lvl2pPr>
              <a:defRPr lang="pt-BR" dirty="0" smtClean="0"/>
            </a:lvl2pPr>
            <a:lvl3pPr>
              <a:defRPr lang="pt-BR" dirty="0" smtClean="0"/>
            </a:lvl3pPr>
            <a:lvl4pPr>
              <a:defRPr lang="pt-BR" dirty="0" smtClean="0"/>
            </a:lvl4pPr>
            <a:lvl5pPr>
              <a:defRPr lang="pt-BR" dirty="0"/>
            </a:lvl5pPr>
          </a:lstStyle>
          <a:p>
            <a:pPr marL="809976" lvl="0" indent="-809976"/>
            <a:r>
              <a:rPr lang="pt-BR" dirty="0"/>
              <a:t>Insira o conteúdo do seu pôster nestas três colunas</a:t>
            </a:r>
          </a:p>
        </p:txBody>
      </p:sp>
    </p:spTree>
    <p:extLst>
      <p:ext uri="{BB962C8B-B14F-4D97-AF65-F5344CB8AC3E}">
        <p14:creationId xmlns:p14="http://schemas.microsoft.com/office/powerpoint/2010/main" val="1438195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33">
          <p15:clr>
            <a:srgbClr val="FBAE40"/>
          </p15:clr>
        </p15:guide>
        <p15:guide id="2" orient="horz" pos="3968">
          <p15:clr>
            <a:srgbClr val="FBAE40"/>
          </p15:clr>
        </p15:guide>
        <p15:guide id="3" pos="6644">
          <p15:clr>
            <a:srgbClr val="FBAE40"/>
          </p15:clr>
        </p15:guide>
        <p15:guide id="4" pos="12971">
          <p15:clr>
            <a:srgbClr val="FBAE40"/>
          </p15:clr>
        </p15:guide>
        <p15:guide id="5" pos="7438">
          <p15:clr>
            <a:srgbClr val="FBAE40"/>
          </p15:clr>
        </p15:guide>
        <p15:guide id="6" pos="13743">
          <p15:clr>
            <a:srgbClr val="FBAE40"/>
          </p15:clr>
        </p15:guide>
        <p15:guide id="7" pos="19276">
          <p15:clr>
            <a:srgbClr val="FBAE40"/>
          </p15:clr>
        </p15:guide>
        <p15:guide id="8" orient="horz" pos="6757">
          <p15:clr>
            <a:srgbClr val="FBAE40"/>
          </p15:clr>
        </p15:guide>
        <p15:guide id="9" orient="horz" pos="7528">
          <p15:clr>
            <a:srgbClr val="FBAE40"/>
          </p15:clr>
        </p15:guide>
        <p15:guide id="10" orient="horz" pos="23427">
          <p15:clr>
            <a:srgbClr val="FBAE40"/>
          </p15:clr>
        </p15:guide>
        <p15:guide id="11" orient="horz" pos="24221">
          <p15:clr>
            <a:srgbClr val="FBAE40"/>
          </p15:clr>
        </p15:guide>
        <p15:guide id="12" orient="horz" pos="2526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B275C0A7-8478-440F-9454-639C4FBA88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248"/>
          <a:stretch/>
        </p:blipFill>
        <p:spPr>
          <a:xfrm>
            <a:off x="0" y="41148000"/>
            <a:ext cx="32399288" cy="2052638"/>
          </a:xfrm>
          <a:prstGeom prst="rect">
            <a:avLst/>
          </a:prstGeom>
        </p:spPr>
      </p:pic>
      <p:pic>
        <p:nvPicPr>
          <p:cNvPr id="3" name="Imagem 2" descr="Uma imagem contendo Gráfico&#10;&#10;Descrição gerada automaticamente">
            <a:extLst>
              <a:ext uri="{FF2B5EF4-FFF2-40B4-BE49-F238E27FC236}">
                <a16:creationId xmlns:a16="http://schemas.microsoft.com/office/drawing/2014/main" id="{9FC035A9-7318-3168-8F26-B676D807FD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300"/>
          <a:stretch/>
        </p:blipFill>
        <p:spPr>
          <a:xfrm>
            <a:off x="166" y="0"/>
            <a:ext cx="32398955" cy="5486400"/>
          </a:xfrm>
          <a:prstGeom prst="rect">
            <a:avLst/>
          </a:prstGeom>
        </p:spPr>
      </p:pic>
      <p:pic>
        <p:nvPicPr>
          <p:cNvPr id="5" name="Imagem 4" descr="Uma imagem contendo Gráfico&#10;&#10;Descrição gerada automaticamente">
            <a:extLst>
              <a:ext uri="{FF2B5EF4-FFF2-40B4-BE49-F238E27FC236}">
                <a16:creationId xmlns:a16="http://schemas.microsoft.com/office/drawing/2014/main" id="{CA28572B-E8CD-566E-151A-C5BE9BD5F00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249"/>
          <a:stretch/>
        </p:blipFill>
        <p:spPr>
          <a:xfrm>
            <a:off x="166" y="41148000"/>
            <a:ext cx="32398955" cy="205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97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3" r:id="rId3"/>
    <p:sldLayoutId id="2147483665" r:id="rId4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ço Reservado para Texto 19">
            <a:extLst>
              <a:ext uri="{FF2B5EF4-FFF2-40B4-BE49-F238E27FC236}">
                <a16:creationId xmlns:a16="http://schemas.microsoft.com/office/drawing/2014/main" id="{2851F92E-793C-41AC-A60C-1336992D2D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1" name="Espaço Reservado para Texto 20">
            <a:extLst>
              <a:ext uri="{FF2B5EF4-FFF2-40B4-BE49-F238E27FC236}">
                <a16:creationId xmlns:a16="http://schemas.microsoft.com/office/drawing/2014/main" id="{AF21CA18-1D09-43A2-BFA4-50C1C4B5F8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2" name="Espaço Reservado para Imagem 21">
            <a:extLst>
              <a:ext uri="{FF2B5EF4-FFF2-40B4-BE49-F238E27FC236}">
                <a16:creationId xmlns:a16="http://schemas.microsoft.com/office/drawing/2014/main" id="{46A37963-EA7C-43B5-A47E-FFCF663ED81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3" name="Espaço Reservado para Texto 22">
            <a:extLst>
              <a:ext uri="{FF2B5EF4-FFF2-40B4-BE49-F238E27FC236}">
                <a16:creationId xmlns:a16="http://schemas.microsoft.com/office/drawing/2014/main" id="{0AD23352-51F4-4B32-A1B9-7FA1DDBD9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4" name="Espaço Reservado para Texto 23">
            <a:extLst>
              <a:ext uri="{FF2B5EF4-FFF2-40B4-BE49-F238E27FC236}">
                <a16:creationId xmlns:a16="http://schemas.microsoft.com/office/drawing/2014/main" id="{7CDEEC31-91DE-4F09-9780-3710B3C557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5" name="Espaço Reservado para Texto 24">
            <a:extLst>
              <a:ext uri="{FF2B5EF4-FFF2-40B4-BE49-F238E27FC236}">
                <a16:creationId xmlns:a16="http://schemas.microsoft.com/office/drawing/2014/main" id="{253E9676-502D-421F-B1E2-AFD83D0668E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970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40C8DEC8-E4F0-4209-9EE1-543D1032F9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D5B1BA3A-AA7B-4994-9C1D-A041CD68F76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Espaço Reservado para Imagem 9">
            <a:extLst>
              <a:ext uri="{FF2B5EF4-FFF2-40B4-BE49-F238E27FC236}">
                <a16:creationId xmlns:a16="http://schemas.microsoft.com/office/drawing/2014/main" id="{3548E751-CABE-42CF-9166-BA69BE1553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Espaço Reservado para Texto 12">
            <a:extLst>
              <a:ext uri="{FF2B5EF4-FFF2-40B4-BE49-F238E27FC236}">
                <a16:creationId xmlns:a16="http://schemas.microsoft.com/office/drawing/2014/main" id="{6256E9BC-50FA-43DC-BD96-E7512BAD32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Espaço Reservado para Texto 10">
            <a:extLst>
              <a:ext uri="{FF2B5EF4-FFF2-40B4-BE49-F238E27FC236}">
                <a16:creationId xmlns:a16="http://schemas.microsoft.com/office/drawing/2014/main" id="{3AB0C26E-F8A3-4EE3-AACC-00A167387A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Espaço Reservado para Texto 11">
            <a:extLst>
              <a:ext uri="{FF2B5EF4-FFF2-40B4-BE49-F238E27FC236}">
                <a16:creationId xmlns:a16="http://schemas.microsoft.com/office/drawing/2014/main" id="{94F00BDF-8741-4BB4-9372-B975E5BF7C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D416D32-86B9-4368-A6B9-AC602BBF705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5814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Espaço Reservado para Texto 49">
            <a:extLst>
              <a:ext uri="{FF2B5EF4-FFF2-40B4-BE49-F238E27FC236}">
                <a16:creationId xmlns:a16="http://schemas.microsoft.com/office/drawing/2014/main" id="{A32929A8-EC14-4BD9-B420-B7DAD86C4A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1" name="Espaço Reservado para Texto 50">
            <a:extLst>
              <a:ext uri="{FF2B5EF4-FFF2-40B4-BE49-F238E27FC236}">
                <a16:creationId xmlns:a16="http://schemas.microsoft.com/office/drawing/2014/main" id="{3934544A-C4D5-4699-90B5-35A8A94232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2" name="Espaço Reservado para Imagem 51">
            <a:extLst>
              <a:ext uri="{FF2B5EF4-FFF2-40B4-BE49-F238E27FC236}">
                <a16:creationId xmlns:a16="http://schemas.microsoft.com/office/drawing/2014/main" id="{C9F7E015-B3EF-4826-AA4B-3B89F18C719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3" name="Espaço Reservado para Texto 52">
            <a:extLst>
              <a:ext uri="{FF2B5EF4-FFF2-40B4-BE49-F238E27FC236}">
                <a16:creationId xmlns:a16="http://schemas.microsoft.com/office/drawing/2014/main" id="{FAD948EF-8165-421A-BF9E-B1A802D7DC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4" name="Espaço Reservado para Texto 53">
            <a:extLst>
              <a:ext uri="{FF2B5EF4-FFF2-40B4-BE49-F238E27FC236}">
                <a16:creationId xmlns:a16="http://schemas.microsoft.com/office/drawing/2014/main" id="{2097D650-F61D-4232-9D2D-E00855352C2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5" name="Espaço Reservado para Texto 54">
            <a:extLst>
              <a:ext uri="{FF2B5EF4-FFF2-40B4-BE49-F238E27FC236}">
                <a16:creationId xmlns:a16="http://schemas.microsoft.com/office/drawing/2014/main" id="{3CBE5E43-8064-4F30-973A-97932696B7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2498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Texto 12">
            <a:extLst>
              <a:ext uri="{FF2B5EF4-FFF2-40B4-BE49-F238E27FC236}">
                <a16:creationId xmlns:a16="http://schemas.microsoft.com/office/drawing/2014/main" id="{2ACB0FF0-2AEC-450F-A623-08A1E8D24E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BBBB33FA-34BB-4C90-9991-428BF41464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Imagem 14">
            <a:extLst>
              <a:ext uri="{FF2B5EF4-FFF2-40B4-BE49-F238E27FC236}">
                <a16:creationId xmlns:a16="http://schemas.microsoft.com/office/drawing/2014/main" id="{3AF69BD8-B623-418D-B177-CD2D79BDF9C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Texto 15">
            <a:extLst>
              <a:ext uri="{FF2B5EF4-FFF2-40B4-BE49-F238E27FC236}">
                <a16:creationId xmlns:a16="http://schemas.microsoft.com/office/drawing/2014/main" id="{77C8AA65-9090-4AD5-9647-299FE0E2E0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7" name="Espaço Reservado para Texto 16">
            <a:extLst>
              <a:ext uri="{FF2B5EF4-FFF2-40B4-BE49-F238E27FC236}">
                <a16:creationId xmlns:a16="http://schemas.microsoft.com/office/drawing/2014/main" id="{810C7BDE-8F81-4ED5-B8A5-451D9103EA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8" name="Espaço Reservado para Texto 17">
            <a:extLst>
              <a:ext uri="{FF2B5EF4-FFF2-40B4-BE49-F238E27FC236}">
                <a16:creationId xmlns:a16="http://schemas.microsoft.com/office/drawing/2014/main" id="{B418BF5E-8C75-42E1-977D-900E89406C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Espaço Reservado para Texto 18">
            <a:extLst>
              <a:ext uri="{FF2B5EF4-FFF2-40B4-BE49-F238E27FC236}">
                <a16:creationId xmlns:a16="http://schemas.microsoft.com/office/drawing/2014/main" id="{506F0E02-7844-4BEC-AE35-41D9484F070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795534"/>
      </p:ext>
    </p:extLst>
  </p:cSld>
  <p:clrMapOvr>
    <a:masterClrMapping/>
  </p:clrMapOvr>
</p:sld>
</file>

<file path=ppt/theme/theme1.xml><?xml version="1.0" encoding="utf-8"?>
<a:theme xmlns:a="http://schemas.openxmlformats.org/drawingml/2006/main" name="Seminário Carreira Docente 2023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0</Words>
  <Application>Microsoft Office PowerPoint</Application>
  <PresentationFormat>Personalizar</PresentationFormat>
  <Paragraphs>0</Paragraphs>
  <Slides>4</Slides>
  <Notes>0</Notes>
  <HiddenSlides>2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Montserrat</vt:lpstr>
      <vt:lpstr>Montserrat Bold</vt:lpstr>
      <vt:lpstr>Seminário Carreira Docente 2023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 De Jorge</dc:creator>
  <cp:lastModifiedBy>Bruno De Jorge</cp:lastModifiedBy>
  <cp:revision>9</cp:revision>
  <dcterms:created xsi:type="dcterms:W3CDTF">2023-05-22T12:05:59Z</dcterms:created>
  <dcterms:modified xsi:type="dcterms:W3CDTF">2024-04-03T15:57:21Z</dcterms:modified>
</cp:coreProperties>
</file>